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16"/>
  </p:normalViewPr>
  <p:slideViewPr>
    <p:cSldViewPr snapToGrid="0" snapToObjects="1">
      <p:cViewPr varScale="1">
        <p:scale>
          <a:sx n="98" d="100"/>
          <a:sy n="98" d="100"/>
        </p:scale>
        <p:origin x="7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E4B5-BCD8-CA48-9A9A-FDA78C5CD6AB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B825151-49C2-524C-BD5C-C38F3F77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E4B5-BCD8-CA48-9A9A-FDA78C5CD6AB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151-49C2-524C-BD5C-C38F3F77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E4B5-BCD8-CA48-9A9A-FDA78C5CD6AB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151-49C2-524C-BD5C-C38F3F77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1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E4B5-BCD8-CA48-9A9A-FDA78C5CD6AB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151-49C2-524C-BD5C-C38F3F77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A13E4B5-BCD8-CA48-9A9A-FDA78C5CD6AB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B825151-49C2-524C-BD5C-C38F3F77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8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E4B5-BCD8-CA48-9A9A-FDA78C5CD6AB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151-49C2-524C-BD5C-C38F3F77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E4B5-BCD8-CA48-9A9A-FDA78C5CD6AB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151-49C2-524C-BD5C-C38F3F773B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E4B5-BCD8-CA48-9A9A-FDA78C5CD6AB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151-49C2-524C-BD5C-C38F3F773BE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2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E4B5-BCD8-CA48-9A9A-FDA78C5CD6AB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151-49C2-524C-BD5C-C38F3F77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6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E4B5-BCD8-CA48-9A9A-FDA78C5CD6AB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151-49C2-524C-BD5C-C38F3F77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8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E4B5-BCD8-CA48-9A9A-FDA78C5CD6AB}" type="datetimeFigureOut">
              <a:rPr lang="en-US" smtClean="0"/>
              <a:t>2/3/20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151-49C2-524C-BD5C-C38F3F77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0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A13E4B5-BCD8-CA48-9A9A-FDA78C5CD6AB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B825151-49C2-524C-BD5C-C38F3F77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8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Nancy </a:t>
            </a:r>
            <a:r>
              <a:rPr lang="en-US" dirty="0" err="1" smtClean="0"/>
              <a:t>Hanus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Writing, editing, content strategy, audience development</a:t>
            </a:r>
          </a:p>
          <a:p>
            <a:r>
              <a:rPr lang="en-US" i="1" dirty="0" smtClean="0"/>
              <a:t>PRINT, DIGITAL, SOCIAL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080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TEAM: </a:t>
            </a:r>
            <a:r>
              <a:rPr lang="en-US" dirty="0" err="1" smtClean="0"/>
              <a:t>iCAN.Com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603940" cy="40507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ICAN.COM: 1999-2002</a:t>
            </a:r>
          </a:p>
          <a:p>
            <a:pPr lvl="1"/>
            <a:r>
              <a:rPr lang="en-US" dirty="0" smtClean="0"/>
              <a:t>One of first 5 hires; took site online as editor and grew it to an editorial team of 40 channel content editors, writers and freelancers</a:t>
            </a:r>
          </a:p>
          <a:p>
            <a:pPr lvl="1"/>
            <a:r>
              <a:rPr lang="en-US" dirty="0" smtClean="0"/>
              <a:t>Covered cross-country torch relay for 10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ADA, sending reporters to each city to cover live, in additional to doing all content in advance</a:t>
            </a:r>
          </a:p>
          <a:p>
            <a:pPr lvl="1"/>
            <a:r>
              <a:rPr lang="en-US" dirty="0" smtClean="0"/>
              <a:t>Sent reporter to two Paralympic Games (Sydney and Salt Lake City) for one-man coverage of all events (30,000 words from Sydney alone)</a:t>
            </a:r>
          </a:p>
          <a:p>
            <a:pPr lvl="1"/>
            <a:r>
              <a:rPr lang="en-US" dirty="0" smtClean="0"/>
              <a:t>Managed partnerships with AOL (primary disability news partner), General Motors (auto channel, $8M), </a:t>
            </a:r>
            <a:r>
              <a:rPr lang="en-US" dirty="0" err="1" smtClean="0"/>
              <a:t>Orbitz</a:t>
            </a:r>
            <a:r>
              <a:rPr lang="en-US" dirty="0" smtClean="0"/>
              <a:t> (travel channel)</a:t>
            </a:r>
          </a:p>
          <a:p>
            <a:pPr lvl="1"/>
            <a:r>
              <a:rPr lang="en-US" dirty="0" smtClean="0"/>
              <a:t>Hired all editors and reporters over two years of company</a:t>
            </a:r>
          </a:p>
          <a:p>
            <a:pPr lvl="1"/>
            <a:r>
              <a:rPr lang="en-US" dirty="0" smtClean="0"/>
              <a:t>Built out $8M auto channel with sponsorship by GM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76" y="2093976"/>
            <a:ext cx="3325363" cy="2819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019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Inheriting a team: DETNEWS.COM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New Media Director at Detroit News, I managed team of 18, and integrated digital into full newsroom </a:t>
            </a:r>
            <a:r>
              <a:rPr lang="mr-IN" dirty="0" smtClean="0"/>
              <a:t>–</a:t>
            </a:r>
            <a:r>
              <a:rPr lang="en-US" dirty="0" smtClean="0"/>
              <a:t> every department managed their own bloggers, loaded content into CMS. Oversaw training of reporters/editors</a:t>
            </a:r>
          </a:p>
          <a:p>
            <a:r>
              <a:rPr lang="en-US" dirty="0" smtClean="0"/>
              <a:t>Oversaw first major redesign of website </a:t>
            </a:r>
            <a:r>
              <a:rPr lang="mr-IN" dirty="0" smtClean="0"/>
              <a:t>–</a:t>
            </a:r>
            <a:r>
              <a:rPr lang="en-US" dirty="0" smtClean="0"/>
              <a:t> and it went on to win an </a:t>
            </a:r>
            <a:r>
              <a:rPr lang="en-US" dirty="0" err="1" smtClean="0"/>
              <a:t>EPpy</a:t>
            </a:r>
            <a:r>
              <a:rPr lang="en-US" dirty="0" smtClean="0"/>
              <a:t> Award for best designed website in United States (2008), for sites with traffic over 1M UVs/month</a:t>
            </a:r>
          </a:p>
          <a:p>
            <a:r>
              <a:rPr lang="en-US" dirty="0" smtClean="0"/>
              <a:t>Oversaw implementation of photographer-driven photo galleries loaded on site from all events by photographers (a game-changer for sports). </a:t>
            </a:r>
          </a:p>
          <a:p>
            <a:r>
              <a:rPr lang="en-US" dirty="0" smtClean="0"/>
              <a:t>Managed 40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Detroit riots digital package, including video, slideshows and integration of reader stories; launched nationally recognized “Neighborhood Blog” out of the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Mitten </a:t>
            </a:r>
            <a:r>
              <a:rPr lang="en-US" dirty="0" err="1" smtClean="0"/>
              <a:t>patcH</a:t>
            </a:r>
            <a:r>
              <a:rPr lang="en-US" dirty="0" smtClean="0"/>
              <a:t>: Michigan’s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339917" cy="3624968"/>
          </a:xfrm>
        </p:spPr>
        <p:txBody>
          <a:bodyPr/>
          <a:lstStyle/>
          <a:p>
            <a:r>
              <a:rPr lang="en-US" dirty="0" smtClean="0"/>
              <a:t>Worked with editors to launch 15 of the 29 Michigan Patches</a:t>
            </a:r>
          </a:p>
          <a:p>
            <a:r>
              <a:rPr lang="en-US" dirty="0" smtClean="0"/>
              <a:t>Recruited and interviewed two other regional editors and a deputy RE</a:t>
            </a:r>
          </a:p>
          <a:p>
            <a:r>
              <a:rPr lang="en-US" dirty="0" smtClean="0"/>
              <a:t>Managed largest of Michigan regions by traffic and audience</a:t>
            </a:r>
          </a:p>
          <a:p>
            <a:r>
              <a:rPr lang="en-US" dirty="0" smtClean="0"/>
              <a:t>Worked with corporate on adding 24 potential communities to original list of 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1910503"/>
            <a:ext cx="4132729" cy="30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Teaching, mentoring, coaching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9257493" cy="164376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MSU School of Journalism: On faculty 2.5 years as visiting editor for new media. UM-Dearborn: Instructor </a:t>
            </a:r>
            <a:r>
              <a:rPr lang="en-US" dirty="0" smtClean="0"/>
              <a:t>2018-2020.</a:t>
            </a:r>
            <a:endParaRPr lang="en-US" dirty="0" smtClean="0"/>
          </a:p>
          <a:p>
            <a:r>
              <a:rPr lang="en-US" dirty="0" smtClean="0"/>
              <a:t>On committee that revamped MSU J-School curriculum; created and taught first capstone online newsroom course</a:t>
            </a:r>
          </a:p>
          <a:p>
            <a:r>
              <a:rPr lang="en-US" dirty="0" smtClean="0"/>
              <a:t>Planned and put on 2 Rethink News </a:t>
            </a:r>
            <a:r>
              <a:rPr lang="en-US" dirty="0"/>
              <a:t>s</a:t>
            </a:r>
            <a:r>
              <a:rPr lang="en-US" dirty="0" smtClean="0"/>
              <a:t>ummits, pulling industry leaders and strategists from throughout state, and created website for summit.</a:t>
            </a:r>
          </a:p>
          <a:p>
            <a:r>
              <a:rPr lang="en-US" dirty="0" smtClean="0"/>
              <a:t>Taught two study </a:t>
            </a:r>
            <a:r>
              <a:rPr lang="en-US" dirty="0" err="1" smtClean="0"/>
              <a:t>abroads</a:t>
            </a:r>
            <a:r>
              <a:rPr lang="en-US" dirty="0" smtClean="0"/>
              <a:t> in UK, recruiting students, creating curriculum, running program</a:t>
            </a:r>
          </a:p>
          <a:p>
            <a:r>
              <a:rPr lang="en-US" dirty="0" smtClean="0"/>
              <a:t>Created and taught MSU </a:t>
            </a:r>
            <a:r>
              <a:rPr lang="en-US" dirty="0" err="1" smtClean="0"/>
              <a:t>Sportswriting</a:t>
            </a:r>
            <a:r>
              <a:rPr lang="en-US" dirty="0" smtClean="0"/>
              <a:t> Camp, created and taught digital tools to faculty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77" y="3800428"/>
            <a:ext cx="2534910" cy="21996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792607"/>
            <a:ext cx="2782875" cy="2163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41" y="3792608"/>
            <a:ext cx="3146612" cy="2211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573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5653681" cy="1609344"/>
          </a:xfrm>
        </p:spPr>
        <p:txBody>
          <a:bodyPr/>
          <a:lstStyle/>
          <a:p>
            <a:r>
              <a:rPr lang="en-US" dirty="0" smtClean="0"/>
              <a:t>METRO PARENT MEDIA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003305" cy="3571180"/>
          </a:xfrm>
        </p:spPr>
        <p:txBody>
          <a:bodyPr>
            <a:normAutofit/>
          </a:bodyPr>
          <a:lstStyle/>
          <a:p>
            <a:r>
              <a:rPr lang="en-US" dirty="0" smtClean="0"/>
              <a:t>Created Welcome and Re-Engagement journeys</a:t>
            </a:r>
          </a:p>
          <a:p>
            <a:r>
              <a:rPr lang="en-US" dirty="0" smtClean="0"/>
              <a:t>Added Interest Tagging</a:t>
            </a:r>
          </a:p>
          <a:p>
            <a:r>
              <a:rPr lang="en-US" dirty="0" smtClean="0"/>
              <a:t>Led creation of 2 ancillaries in digital form </a:t>
            </a:r>
            <a:r>
              <a:rPr lang="mr-IN" dirty="0" smtClean="0"/>
              <a:t>–</a:t>
            </a:r>
            <a:r>
              <a:rPr lang="en-US" dirty="0" smtClean="0"/>
              <a:t> something not done before</a:t>
            </a:r>
          </a:p>
          <a:p>
            <a:r>
              <a:rPr lang="en-US" dirty="0" smtClean="0"/>
              <a:t>Led push for searchable/sortable directories in new ancillaries as blueprint for rest of site</a:t>
            </a:r>
          </a:p>
          <a:p>
            <a:r>
              <a:rPr lang="en-US" dirty="0" smtClean="0"/>
              <a:t>In first month, led transition from many-year flat-doc approach to Mom-Approved Docs to database of profiles </a:t>
            </a:r>
            <a:r>
              <a:rPr lang="mr-IN" dirty="0" smtClean="0"/>
              <a:t>–</a:t>
            </a:r>
            <a:r>
              <a:rPr lang="en-US" dirty="0" smtClean="0"/>
              <a:t> increasing </a:t>
            </a:r>
            <a:r>
              <a:rPr lang="en-US" dirty="0" err="1" smtClean="0"/>
              <a:t>pageviews</a:t>
            </a:r>
            <a:r>
              <a:rPr lang="en-US" dirty="0" smtClean="0"/>
              <a:t> more than 200%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484632"/>
            <a:ext cx="2338091" cy="52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Mom-approved docs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17" y="1789206"/>
            <a:ext cx="2071562" cy="4051300"/>
          </a:xfrm>
        </p:spPr>
      </p:pic>
      <p:sp>
        <p:nvSpPr>
          <p:cNvPr id="7" name="Right Arrow 6"/>
          <p:cNvSpPr/>
          <p:nvPr/>
        </p:nvSpPr>
        <p:spPr>
          <a:xfrm>
            <a:off x="3370729" y="3478306"/>
            <a:ext cx="699247" cy="484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97" y="1789206"/>
            <a:ext cx="4769938" cy="396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5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Cross-functional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Content Direction</a:t>
            </a:r>
          </a:p>
          <a:p>
            <a:r>
              <a:rPr lang="en-US" dirty="0" smtClean="0"/>
              <a:t>Leadership of teams large and small</a:t>
            </a:r>
          </a:p>
          <a:p>
            <a:r>
              <a:rPr lang="en-US" dirty="0" smtClean="0"/>
              <a:t>Personnel experience</a:t>
            </a:r>
          </a:p>
          <a:p>
            <a:r>
              <a:rPr lang="en-US" dirty="0" smtClean="0"/>
              <a:t>Analytics acumen</a:t>
            </a:r>
          </a:p>
          <a:p>
            <a:r>
              <a:rPr lang="en-US" dirty="0" smtClean="0"/>
              <a:t>Digital strategy</a:t>
            </a:r>
          </a:p>
          <a:p>
            <a:r>
              <a:rPr lang="en-US" dirty="0" smtClean="0"/>
              <a:t>Audience segmentation and development</a:t>
            </a:r>
          </a:p>
          <a:p>
            <a:r>
              <a:rPr lang="en-US" dirty="0" smtClean="0"/>
              <a:t>Project management</a:t>
            </a:r>
          </a:p>
          <a:p>
            <a:r>
              <a:rPr lang="en-US" dirty="0" smtClean="0"/>
              <a:t>People skills</a:t>
            </a:r>
          </a:p>
          <a:p>
            <a:r>
              <a:rPr lang="en-US" dirty="0" smtClean="0"/>
              <a:t>Experience working with sales, marketing, production, IT, events</a:t>
            </a:r>
          </a:p>
          <a:p>
            <a:r>
              <a:rPr lang="en-US" dirty="0" smtClean="0"/>
              <a:t>Mentoring, teaching, coaching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87" y="3443425"/>
            <a:ext cx="4177790" cy="787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1501451"/>
            <a:ext cx="3098800" cy="154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24" y="2581987"/>
            <a:ext cx="2977776" cy="992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8" y="4234317"/>
            <a:ext cx="2460438" cy="560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63" y="4821892"/>
            <a:ext cx="16256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62" y="2038826"/>
            <a:ext cx="1957686" cy="1466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5" y="3588226"/>
            <a:ext cx="1168271" cy="11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The key to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Crain’s Detroit Business</a:t>
            </a:r>
          </a:p>
          <a:p>
            <a:pPr lvl="1"/>
            <a:r>
              <a:rPr lang="en-US" dirty="0" smtClean="0"/>
              <a:t>Revamped digital operations, leading to a tripling of page views and unique visitors </a:t>
            </a:r>
          </a:p>
          <a:p>
            <a:pPr lvl="1"/>
            <a:r>
              <a:rPr lang="en-US" dirty="0" smtClean="0"/>
              <a:t>Brought </a:t>
            </a:r>
            <a:r>
              <a:rPr lang="en-US" dirty="0" err="1" smtClean="0"/>
              <a:t>Chartbeat</a:t>
            </a:r>
            <a:r>
              <a:rPr lang="en-US" dirty="0" smtClean="0"/>
              <a:t>, weekly traffic reports and daily standup web meetings to newsroom</a:t>
            </a:r>
          </a:p>
          <a:p>
            <a:pPr lvl="1"/>
            <a:r>
              <a:rPr lang="en-US" dirty="0" smtClean="0"/>
              <a:t>Implemented </a:t>
            </a:r>
            <a:r>
              <a:rPr lang="en-US" dirty="0" err="1" smtClean="0"/>
              <a:t>SocialFlow</a:t>
            </a:r>
            <a:r>
              <a:rPr lang="en-US" dirty="0" smtClean="0"/>
              <a:t> for managing social uploads </a:t>
            </a:r>
            <a:r>
              <a:rPr lang="mr-IN" dirty="0" smtClean="0"/>
              <a:t>–</a:t>
            </a:r>
            <a:r>
              <a:rPr lang="en-US" dirty="0" smtClean="0"/>
              <a:t> then used it to automate posts for major projects like 40 Under 40 and 20 in Their 20s. Created FB likes contest for 40s (with top person getting $1,000 to donate to their favorite charity). </a:t>
            </a:r>
          </a:p>
          <a:p>
            <a:pPr lvl="1"/>
            <a:r>
              <a:rPr lang="en-US" dirty="0" smtClean="0"/>
              <a:t>Oversaw creation and implementation of morning newsletter </a:t>
            </a:r>
            <a:r>
              <a:rPr lang="mr-IN" dirty="0" smtClean="0"/>
              <a:t>–</a:t>
            </a:r>
            <a:r>
              <a:rPr lang="en-US" dirty="0" smtClean="0"/>
              <a:t> which became the top revenue-generator of all newsletters, and won AABJ award for best overall newsletter</a:t>
            </a:r>
          </a:p>
          <a:p>
            <a:pPr lvl="1"/>
            <a:r>
              <a:rPr lang="en-US" dirty="0" smtClean="0"/>
              <a:t>Implemented digital strategy that involved ALL reporters and allowed them to take their beat expertise to the web</a:t>
            </a:r>
          </a:p>
          <a:p>
            <a:pPr lvl="1"/>
            <a:r>
              <a:rPr lang="en-US" dirty="0" smtClean="0"/>
              <a:t>Oversaw several editorial interns who went on to distinguish themselves with full-time jobs at Metro Times, </a:t>
            </a:r>
            <a:r>
              <a:rPr lang="en-US" dirty="0" err="1" smtClean="0"/>
              <a:t>Jalopnik</a:t>
            </a:r>
            <a:r>
              <a:rPr lang="en-US" dirty="0" smtClean="0"/>
              <a:t>, Oakland Press and Esquire.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Revenue-generating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282081" cy="4050792"/>
          </a:xfrm>
        </p:spPr>
        <p:txBody>
          <a:bodyPr/>
          <a:lstStyle/>
          <a:p>
            <a:r>
              <a:rPr lang="en-US" dirty="0" smtClean="0"/>
              <a:t>Who Owns Downtown? </a:t>
            </a:r>
          </a:p>
          <a:p>
            <a:pPr lvl="1"/>
            <a:r>
              <a:rPr lang="en-US" dirty="0" smtClean="0"/>
              <a:t>Downloadable spreadsheet of all buildings in downtown Detroit</a:t>
            </a:r>
          </a:p>
          <a:p>
            <a:pPr lvl="1"/>
            <a:r>
              <a:rPr lang="en-US" dirty="0" smtClean="0"/>
              <a:t>Was created by editorial, pitched by sales to One Detroit Center</a:t>
            </a:r>
          </a:p>
          <a:p>
            <a:pPr lvl="1"/>
            <a:r>
              <a:rPr lang="en-US" dirty="0" smtClean="0"/>
              <a:t>Sponsored downloads </a:t>
            </a:r>
            <a:r>
              <a:rPr lang="mr-IN" dirty="0" smtClean="0"/>
              <a:t>–</a:t>
            </a:r>
            <a:r>
              <a:rPr lang="en-US" dirty="0" smtClean="0"/>
              <a:t> sponsor got names of the 140 people who downloaded the spreadsheet for free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66" y="2093976"/>
            <a:ext cx="5621634" cy="3263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90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Revenue-generating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300011" cy="35711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Created Data Center for both Detroit and Cleveland, then tied it into a Data Membership as we transformed from a subscription model to membership model.</a:t>
            </a:r>
          </a:p>
          <a:p>
            <a:r>
              <a:rPr lang="en-US" dirty="0" smtClean="0"/>
              <a:t>Data Memberships: Sold 100 at $299 apiece in first 6 months live. (Subscriptions were $63 annual)</a:t>
            </a:r>
          </a:p>
          <a:p>
            <a:r>
              <a:rPr lang="en-US" dirty="0" smtClean="0"/>
              <a:t>Got rid of sharply discounted “digital-only” subscription </a:t>
            </a:r>
            <a:r>
              <a:rPr lang="mr-IN" dirty="0" smtClean="0"/>
              <a:t>–</a:t>
            </a:r>
            <a:r>
              <a:rPr lang="en-US" dirty="0" smtClean="0"/>
              <a:t> valued digital at same price as print.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3" y="2121408"/>
            <a:ext cx="5385547" cy="31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model and data sub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60" y="2120900"/>
            <a:ext cx="5912430" cy="4051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954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Sponsored (CUSTOM)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223376" cy="18164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Took all custom projects online for both Crain’s Detroit and Crain’s Cleveland; introduced home page custom module</a:t>
            </a:r>
          </a:p>
          <a:p>
            <a:r>
              <a:rPr lang="en-US" dirty="0" smtClean="0"/>
              <a:t>Revamped Giving Guide digital for both books </a:t>
            </a:r>
            <a:r>
              <a:rPr lang="mr-IN" dirty="0" smtClean="0"/>
              <a:t>–</a:t>
            </a:r>
            <a:r>
              <a:rPr lang="en-US" dirty="0" smtClean="0"/>
              <a:t> making it an interactive database that allowed readers to contribute to nonprofits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02" y="1810869"/>
            <a:ext cx="3195484" cy="3962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7" y="3937881"/>
            <a:ext cx="3647888" cy="20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1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555070" cy="4050792"/>
          </a:xfrm>
        </p:spPr>
        <p:txBody>
          <a:bodyPr/>
          <a:lstStyle/>
          <a:p>
            <a:r>
              <a:rPr lang="en-US" dirty="0" smtClean="0"/>
              <a:t>40 Under 40: Creating database for all 25 years </a:t>
            </a:r>
            <a:r>
              <a:rPr lang="mr-IN" dirty="0" smtClean="0"/>
              <a:t>–</a:t>
            </a:r>
            <a:r>
              <a:rPr lang="en-US" dirty="0" smtClean="0"/>
              <a:t> and creating an online link to allow past winners to update their profile data and have it tie into full database.</a:t>
            </a:r>
          </a:p>
          <a:p>
            <a:r>
              <a:rPr lang="en-US" dirty="0" smtClean="0"/>
              <a:t>Did this for both Detroit and Cleveland </a:t>
            </a:r>
            <a:r>
              <a:rPr lang="mr-IN" dirty="0" smtClean="0"/>
              <a:t>–</a:t>
            </a:r>
            <a:r>
              <a:rPr lang="en-US" dirty="0" smtClean="0"/>
              <a:t> managing all profiles, pulled images, worked with engineers/developers to create template</a:t>
            </a:r>
          </a:p>
          <a:p>
            <a:r>
              <a:rPr lang="en-US" dirty="0" smtClean="0"/>
              <a:t>Worked with sales teams on sponsors, and with editorial teams on writing “updated profiles” on past winners to draw attention and boost ticket sales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18" y="1743203"/>
            <a:ext cx="4668370" cy="1076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64" y="2819400"/>
            <a:ext cx="1964931" cy="2819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51" y="3056965"/>
            <a:ext cx="2586232" cy="258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Detroit rink city: GOING BIG!!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576402" cy="4050792"/>
          </a:xfrm>
        </p:spPr>
        <p:txBody>
          <a:bodyPr/>
          <a:lstStyle/>
          <a:p>
            <a:r>
              <a:rPr lang="en-US" dirty="0" smtClean="0"/>
              <a:t>Opportunity to “go big” with three-day advance on plans for Little Caesar Arena and district</a:t>
            </a:r>
          </a:p>
          <a:p>
            <a:r>
              <a:rPr lang="en-US" dirty="0" smtClean="0"/>
              <a:t>We knew </a:t>
            </a:r>
            <a:r>
              <a:rPr lang="en-US" dirty="0" err="1" smtClean="0"/>
              <a:t>Freep</a:t>
            </a:r>
            <a:r>
              <a:rPr lang="en-US" dirty="0" smtClean="0"/>
              <a:t> had same information </a:t>
            </a:r>
            <a:r>
              <a:rPr lang="mr-IN" dirty="0" smtClean="0"/>
              <a:t>–</a:t>
            </a:r>
            <a:r>
              <a:rPr lang="en-US" dirty="0" smtClean="0"/>
              <a:t> and that we needed to do it better</a:t>
            </a:r>
          </a:p>
          <a:p>
            <a:r>
              <a:rPr lang="en-US" dirty="0" smtClean="0"/>
              <a:t>Worked with </a:t>
            </a:r>
            <a:r>
              <a:rPr lang="en-US" dirty="0" err="1" smtClean="0"/>
              <a:t>LunaTech</a:t>
            </a:r>
            <a:r>
              <a:rPr lang="en-US" dirty="0" smtClean="0"/>
              <a:t> 3D to create interactive that included drone views</a:t>
            </a:r>
          </a:p>
          <a:p>
            <a:r>
              <a:rPr lang="en-US" dirty="0" smtClean="0"/>
              <a:t>Won numerous awards </a:t>
            </a:r>
            <a:r>
              <a:rPr lang="mr-IN" dirty="0" smtClean="0"/>
              <a:t>–</a:t>
            </a:r>
            <a:r>
              <a:rPr lang="en-US" dirty="0" smtClean="0"/>
              <a:t> SPJ, AABJ </a:t>
            </a:r>
            <a:r>
              <a:rPr lang="mr-IN" dirty="0" smtClean="0"/>
              <a:t>–</a:t>
            </a:r>
            <a:r>
              <a:rPr lang="en-US" dirty="0" smtClean="0"/>
              <a:t> for digital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50" y="2236694"/>
            <a:ext cx="5254357" cy="3935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363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1392</TotalTime>
  <Words>974</Words>
  <Application>Microsoft Macintosh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Mangal</vt:lpstr>
      <vt:lpstr>Rockwell</vt:lpstr>
      <vt:lpstr>Rockwell Condensed</vt:lpstr>
      <vt:lpstr>Rockwell Extra Bold</vt:lpstr>
      <vt:lpstr>Wingdings</vt:lpstr>
      <vt:lpstr>Wood Type</vt:lpstr>
      <vt:lpstr>Nancy Hanus</vt:lpstr>
      <vt:lpstr>Cross-functional capabilities</vt:lpstr>
      <vt:lpstr>Content: The key to excellence</vt:lpstr>
      <vt:lpstr>Revenue-generating products</vt:lpstr>
      <vt:lpstr>Revenue-generating projects</vt:lpstr>
      <vt:lpstr>Membership model and data sub</vt:lpstr>
      <vt:lpstr>Sponsored (CUSTOM) CONTENT</vt:lpstr>
      <vt:lpstr>Project management</vt:lpstr>
      <vt:lpstr>Detroit rink city: GOING BIG!!</vt:lpstr>
      <vt:lpstr>BUILDING A TEAM: iCAN.Com </vt:lpstr>
      <vt:lpstr>Inheriting a team: DETNEWS.COM</vt:lpstr>
      <vt:lpstr>Mitten patcH: Michigan’s team</vt:lpstr>
      <vt:lpstr>Teaching, mentoring, coaching</vt:lpstr>
      <vt:lpstr>METRO PARENT MEDIA GROUP</vt:lpstr>
      <vt:lpstr>Mom-approved docs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Nancy Hanus</dc:title>
  <dc:creator>Microsoft Office User</dc:creator>
  <cp:lastModifiedBy>Hanus, Nancy</cp:lastModifiedBy>
  <cp:revision>17</cp:revision>
  <cp:lastPrinted>2020-02-04T14:19:40Z</cp:lastPrinted>
  <dcterms:created xsi:type="dcterms:W3CDTF">2019-02-11T03:26:57Z</dcterms:created>
  <dcterms:modified xsi:type="dcterms:W3CDTF">2020-02-04T14:21:16Z</dcterms:modified>
</cp:coreProperties>
</file>